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8" r:id="rId3"/>
    <p:sldId id="257" r:id="rId4"/>
    <p:sldId id="261" r:id="rId5"/>
    <p:sldId id="262" r:id="rId6"/>
    <p:sldId id="263" r:id="rId7"/>
    <p:sldId id="264" r:id="rId8"/>
    <p:sldId id="266" r:id="rId9"/>
    <p:sldId id="26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79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0D4FA-75A9-4269-9BF9-33F7B2BDF7CB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53D2B-5234-4166-9E0B-33E777AA8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289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3D2B-5234-4166-9E0B-33E777AA842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34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3D2B-5234-4166-9E0B-33E777AA842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036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5C7913BC-6473-4139-4568-87CAC16334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56CC013D-1E5D-EEA3-F6F7-E64F84013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6CDB9A6-B18A-E7DA-10B1-EA120AA3BAC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A6D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字魂58号-创中黑"/>
              <a:cs typeface="+mn-cs"/>
            </a:endParaRPr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760FBBF2-78F0-25CF-BDAA-43330DAFA669}"/>
              </a:ext>
            </a:extLst>
          </p:cNvPr>
          <p:cNvSpPr/>
          <p:nvPr userDrawn="1"/>
        </p:nvSpPr>
        <p:spPr>
          <a:xfrm>
            <a:off x="462579" y="0"/>
            <a:ext cx="11729421" cy="6858000"/>
          </a:xfrm>
          <a:prstGeom prst="parallelogram">
            <a:avLst>
              <a:gd name="adj" fmla="val 45370"/>
            </a:avLst>
          </a:prstGeom>
          <a:solidFill>
            <a:srgbClr val="499DE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字魂58号-创中黑"/>
              <a:cs typeface="+mn-cs"/>
            </a:endParaRPr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77FB88C6-A941-26C0-F44E-45A50CF1D40F}"/>
              </a:ext>
            </a:extLst>
          </p:cNvPr>
          <p:cNvSpPr/>
          <p:nvPr userDrawn="1"/>
        </p:nvSpPr>
        <p:spPr>
          <a:xfrm>
            <a:off x="32697" y="0"/>
            <a:ext cx="9187504" cy="6858000"/>
          </a:xfrm>
          <a:custGeom>
            <a:avLst/>
            <a:gdLst>
              <a:gd name="connsiteX0" fmla="*/ 0 w 11729421"/>
              <a:gd name="connsiteY0" fmla="*/ 6858000 h 6858000"/>
              <a:gd name="connsiteX1" fmla="*/ 3111475 w 11729421"/>
              <a:gd name="connsiteY1" fmla="*/ 0 h 6858000"/>
              <a:gd name="connsiteX2" fmla="*/ 11729421 w 11729421"/>
              <a:gd name="connsiteY2" fmla="*/ 0 h 6858000"/>
              <a:gd name="connsiteX3" fmla="*/ 8617946 w 11729421"/>
              <a:gd name="connsiteY3" fmla="*/ 6858000 h 6858000"/>
              <a:gd name="connsiteX4" fmla="*/ 0 w 11729421"/>
              <a:gd name="connsiteY4" fmla="*/ 6858000 h 6858000"/>
              <a:gd name="connsiteX0" fmla="*/ 0 w 9187504"/>
              <a:gd name="connsiteY0" fmla="*/ 6852249 h 6858000"/>
              <a:gd name="connsiteX1" fmla="*/ 569558 w 9187504"/>
              <a:gd name="connsiteY1" fmla="*/ 0 h 6858000"/>
              <a:gd name="connsiteX2" fmla="*/ 9187504 w 9187504"/>
              <a:gd name="connsiteY2" fmla="*/ 0 h 6858000"/>
              <a:gd name="connsiteX3" fmla="*/ 6076029 w 9187504"/>
              <a:gd name="connsiteY3" fmla="*/ 6858000 h 6858000"/>
              <a:gd name="connsiteX4" fmla="*/ 0 w 9187504"/>
              <a:gd name="connsiteY4" fmla="*/ 68522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7504" h="6858000">
                <a:moveTo>
                  <a:pt x="0" y="6852249"/>
                </a:moveTo>
                <a:lnTo>
                  <a:pt x="569558" y="0"/>
                </a:lnTo>
                <a:lnTo>
                  <a:pt x="9187504" y="0"/>
                </a:lnTo>
                <a:lnTo>
                  <a:pt x="6076029" y="6858000"/>
                </a:lnTo>
                <a:lnTo>
                  <a:pt x="0" y="6852249"/>
                </a:lnTo>
                <a:close/>
              </a:path>
            </a:pathLst>
          </a:custGeom>
          <a:solidFill>
            <a:srgbClr val="2D8A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字魂58号-创中黑"/>
              <a:cs typeface="+mn-cs"/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2D40E2DF-2EBB-EA5E-5D51-177502A2DA3C}"/>
              </a:ext>
            </a:extLst>
          </p:cNvPr>
          <p:cNvSpPr/>
          <p:nvPr userDrawn="1"/>
        </p:nvSpPr>
        <p:spPr>
          <a:xfrm>
            <a:off x="0" y="0"/>
            <a:ext cx="6327289" cy="6858000"/>
          </a:xfrm>
          <a:custGeom>
            <a:avLst/>
            <a:gdLst>
              <a:gd name="connsiteX0" fmla="*/ 0 w 6327289"/>
              <a:gd name="connsiteY0" fmla="*/ 0 h 6858000"/>
              <a:gd name="connsiteX1" fmla="*/ 6327289 w 6327289"/>
              <a:gd name="connsiteY1" fmla="*/ 0 h 6858000"/>
              <a:gd name="connsiteX2" fmla="*/ 3215814 w 6327289"/>
              <a:gd name="connsiteY2" fmla="*/ 6858000 h 6858000"/>
              <a:gd name="connsiteX3" fmla="*/ 0 w 63272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27289" h="6858000">
                <a:moveTo>
                  <a:pt x="0" y="0"/>
                </a:moveTo>
                <a:lnTo>
                  <a:pt x="6327289" y="0"/>
                </a:lnTo>
                <a:lnTo>
                  <a:pt x="321581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82F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字魂58号-创中黑"/>
              <a:cs typeface="+mn-cs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D57AAD8-F8C0-D94E-C96C-769F9A11788A}"/>
              </a:ext>
            </a:extLst>
          </p:cNvPr>
          <p:cNvGrpSpPr/>
          <p:nvPr userDrawn="1"/>
        </p:nvGrpSpPr>
        <p:grpSpPr>
          <a:xfrm>
            <a:off x="857526" y="2306366"/>
            <a:ext cx="8362674" cy="2244760"/>
            <a:chOff x="1172419" y="2130860"/>
            <a:chExt cx="8362674" cy="2244760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7E957FA-4ADC-2C39-E3DF-6D85CBDA39C5}"/>
                </a:ext>
              </a:extLst>
            </p:cNvPr>
            <p:cNvSpPr txBox="1"/>
            <p:nvPr/>
          </p:nvSpPr>
          <p:spPr>
            <a:xfrm>
              <a:off x="1585137" y="3747749"/>
              <a:ext cx="794995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D68E3746-2ED9-693D-AB65-C36A6E9375A9}"/>
                </a:ext>
              </a:extLst>
            </p:cNvPr>
            <p:cNvSpPr/>
            <p:nvPr/>
          </p:nvSpPr>
          <p:spPr>
            <a:xfrm>
              <a:off x="1172419" y="2130860"/>
              <a:ext cx="101600" cy="224476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21272437-C77E-4338-230B-53F50F4E09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705" y="2101283"/>
            <a:ext cx="2457450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4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668622-7676-BE8A-6D2F-908D32BFD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7CAE0E3-DB56-48C7-E1DB-7F06889983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537F36-E6E3-AC4B-E357-2CB43186F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B66B7F9-1E65-C55D-9603-7FC3B0D0A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FE08F-C624-4E83-8DBF-49D0517C994C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A86A39-8352-8574-7107-3D685691B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DE89B6-25DE-614E-67BE-312131E70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25D36-83D6-47F9-9678-EA08B3F63B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6329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E0B94-BC1D-9462-4D26-2E8BEE259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B1D38F-517B-4E99-2FBA-5DAE97E48F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56B894-1A3B-B021-3A16-6B33FED3A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FE08F-C624-4E83-8DBF-49D0517C994C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53EA58-7027-4713-8806-9177BF7BF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7A9D92-BEA8-2629-D187-0CC5E0F53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25D36-83D6-47F9-9678-EA08B3F63B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266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627FD0D-26F5-5C64-230B-0DD46D97EC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C04107-E237-C18E-0964-98135F009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11635A-0489-8C42-6966-BD26B79D8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FE08F-C624-4E83-8DBF-49D0517C994C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B1EA99-6504-A769-7AAB-F4C53524B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BD39A7-4B98-73EB-DA43-235E779CE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25D36-83D6-47F9-9678-EA08B3F63B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454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C8C529-ABD7-8743-7DC1-268C7A110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EFD9A1-FF74-3991-4D3E-5036170B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FE08F-C624-4E83-8DBF-49D0517C994C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0CC7080-A91C-12C7-5A81-448777F17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237138-9E92-4F0D-1417-1F6145B7E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25D36-83D6-47F9-9678-EA08B3F63B0C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C3B2B7F6-CF29-E1A1-3A98-63B578986728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F2CF2D48-67EE-D7BB-A583-4536EF8B16C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72A6D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  <p:sp>
          <p:nvSpPr>
            <p:cNvPr id="79" name="平行四边形 78">
              <a:extLst>
                <a:ext uri="{FF2B5EF4-FFF2-40B4-BE49-F238E27FC236}">
                  <a16:creationId xmlns:a16="http://schemas.microsoft.com/office/drawing/2014/main" id="{53EA24C4-318B-46E4-167E-61A75D0D0EEE}"/>
                </a:ext>
              </a:extLst>
            </p:cNvPr>
            <p:cNvSpPr/>
            <p:nvPr/>
          </p:nvSpPr>
          <p:spPr>
            <a:xfrm>
              <a:off x="462579" y="0"/>
              <a:ext cx="11729421" cy="6858000"/>
            </a:xfrm>
            <a:prstGeom prst="parallelogram">
              <a:avLst>
                <a:gd name="adj" fmla="val 45370"/>
              </a:avLst>
            </a:prstGeom>
            <a:solidFill>
              <a:srgbClr val="499DE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  <p:sp>
          <p:nvSpPr>
            <p:cNvPr id="80" name="平行四边形 79">
              <a:extLst>
                <a:ext uri="{FF2B5EF4-FFF2-40B4-BE49-F238E27FC236}">
                  <a16:creationId xmlns:a16="http://schemas.microsoft.com/office/drawing/2014/main" id="{24C957BB-EABE-8BA2-B3E5-293EC396A009}"/>
                </a:ext>
              </a:extLst>
            </p:cNvPr>
            <p:cNvSpPr/>
            <p:nvPr/>
          </p:nvSpPr>
          <p:spPr>
            <a:xfrm>
              <a:off x="0" y="0"/>
              <a:ext cx="9220200" cy="6858000"/>
            </a:xfrm>
            <a:prstGeom prst="parallelogram">
              <a:avLst>
                <a:gd name="adj" fmla="val 45370"/>
              </a:avLst>
            </a:prstGeom>
            <a:solidFill>
              <a:srgbClr val="2D8AE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1C2FC4D6-849C-2D16-6EC1-5213F56C0E7F}"/>
                </a:ext>
              </a:extLst>
            </p:cNvPr>
            <p:cNvSpPr/>
            <p:nvPr/>
          </p:nvSpPr>
          <p:spPr>
            <a:xfrm>
              <a:off x="0" y="0"/>
              <a:ext cx="6327289" cy="6858000"/>
            </a:xfrm>
            <a:custGeom>
              <a:avLst/>
              <a:gdLst>
                <a:gd name="connsiteX0" fmla="*/ 0 w 6327289"/>
                <a:gd name="connsiteY0" fmla="*/ 0 h 6858000"/>
                <a:gd name="connsiteX1" fmla="*/ 6327289 w 6327289"/>
                <a:gd name="connsiteY1" fmla="*/ 0 h 6858000"/>
                <a:gd name="connsiteX2" fmla="*/ 3215814 w 6327289"/>
                <a:gd name="connsiteY2" fmla="*/ 6858000 h 6858000"/>
                <a:gd name="connsiteX3" fmla="*/ 0 w 632728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7289" h="6858000">
                  <a:moveTo>
                    <a:pt x="0" y="0"/>
                  </a:moveTo>
                  <a:lnTo>
                    <a:pt x="6327289" y="0"/>
                  </a:lnTo>
                  <a:lnTo>
                    <a:pt x="321581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2882F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64010F3B-A5F0-75EA-4E28-C78999C1A4F6}"/>
                </a:ext>
              </a:extLst>
            </p:cNvPr>
            <p:cNvSpPr/>
            <p:nvPr/>
          </p:nvSpPr>
          <p:spPr>
            <a:xfrm>
              <a:off x="0" y="0"/>
              <a:ext cx="12192000" cy="219165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CD890F94-419A-A66E-A8AA-A1FA637DBC00}"/>
                </a:ext>
              </a:extLst>
            </p:cNvPr>
            <p:cNvSpPr/>
            <p:nvPr/>
          </p:nvSpPr>
          <p:spPr>
            <a:xfrm>
              <a:off x="0" y="6081486"/>
              <a:ext cx="12192000" cy="776514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A031EE3F-5E69-B034-DF16-8A9989E2AC4B}"/>
                </a:ext>
              </a:extLst>
            </p:cNvPr>
            <p:cNvGrpSpPr/>
            <p:nvPr/>
          </p:nvGrpSpPr>
          <p:grpSpPr>
            <a:xfrm>
              <a:off x="1727462" y="2686289"/>
              <a:ext cx="8737076" cy="933927"/>
              <a:chOff x="1727462" y="2632583"/>
              <a:chExt cx="8737076" cy="933927"/>
            </a:xfrm>
          </p:grpSpPr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2E75DA59-9D4E-832E-C131-4A46926806CD}"/>
                  </a:ext>
                </a:extLst>
              </p:cNvPr>
              <p:cNvGrpSpPr/>
              <p:nvPr/>
            </p:nvGrpSpPr>
            <p:grpSpPr>
              <a:xfrm>
                <a:off x="1943100" y="3326392"/>
                <a:ext cx="8305800" cy="240118"/>
                <a:chOff x="1943100" y="3326392"/>
                <a:chExt cx="8305800" cy="240118"/>
              </a:xfrm>
            </p:grpSpPr>
            <p:sp>
              <p:nvSpPr>
                <p:cNvPr id="93" name="椭圆 92">
                  <a:extLst>
                    <a:ext uri="{FF2B5EF4-FFF2-40B4-BE49-F238E27FC236}">
                      <a16:creationId xmlns:a16="http://schemas.microsoft.com/office/drawing/2014/main" id="{4AE043F3-EA32-4F6B-F88C-B5B572390F6C}"/>
                    </a:ext>
                  </a:extLst>
                </p:cNvPr>
                <p:cNvSpPr/>
                <p:nvPr/>
              </p:nvSpPr>
              <p:spPr>
                <a:xfrm>
                  <a:off x="1943100" y="3326392"/>
                  <a:ext cx="240118" cy="240118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ea typeface="字魂58号-创中黑"/>
                    <a:cs typeface="+mn-cs"/>
                  </a:endParaRPr>
                </a:p>
              </p:txBody>
            </p:sp>
            <p:sp>
              <p:nvSpPr>
                <p:cNvPr id="94" name="椭圆 93">
                  <a:extLst>
                    <a:ext uri="{FF2B5EF4-FFF2-40B4-BE49-F238E27FC236}">
                      <a16:creationId xmlns:a16="http://schemas.microsoft.com/office/drawing/2014/main" id="{F387C4B1-1536-8853-525C-F8F33F5D289B}"/>
                    </a:ext>
                  </a:extLst>
                </p:cNvPr>
                <p:cNvSpPr/>
                <p:nvPr/>
              </p:nvSpPr>
              <p:spPr>
                <a:xfrm>
                  <a:off x="4631660" y="3326392"/>
                  <a:ext cx="240118" cy="240118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ea typeface="字魂58号-创中黑"/>
                    <a:cs typeface="+mn-cs"/>
                  </a:endParaRPr>
                </a:p>
              </p:txBody>
            </p:sp>
            <p:sp>
              <p:nvSpPr>
                <p:cNvPr id="95" name="椭圆 94">
                  <a:extLst>
                    <a:ext uri="{FF2B5EF4-FFF2-40B4-BE49-F238E27FC236}">
                      <a16:creationId xmlns:a16="http://schemas.microsoft.com/office/drawing/2014/main" id="{8928150D-998C-67E6-F0FA-12E58E1AF312}"/>
                    </a:ext>
                  </a:extLst>
                </p:cNvPr>
                <p:cNvSpPr/>
                <p:nvPr/>
              </p:nvSpPr>
              <p:spPr>
                <a:xfrm>
                  <a:off x="7320220" y="3326392"/>
                  <a:ext cx="240118" cy="240118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ea typeface="字魂58号-创中黑"/>
                    <a:cs typeface="+mn-cs"/>
                  </a:endParaRPr>
                </a:p>
              </p:txBody>
            </p:sp>
            <p:sp>
              <p:nvSpPr>
                <p:cNvPr id="96" name="椭圆 95">
                  <a:extLst>
                    <a:ext uri="{FF2B5EF4-FFF2-40B4-BE49-F238E27FC236}">
                      <a16:creationId xmlns:a16="http://schemas.microsoft.com/office/drawing/2014/main" id="{A313C8DD-2C4D-9099-ADBD-DCC92AA7825F}"/>
                    </a:ext>
                  </a:extLst>
                </p:cNvPr>
                <p:cNvSpPr/>
                <p:nvPr/>
              </p:nvSpPr>
              <p:spPr>
                <a:xfrm>
                  <a:off x="10008782" y="3326392"/>
                  <a:ext cx="240118" cy="240118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ea typeface="字魂58号-创中黑"/>
                    <a:cs typeface="+mn-cs"/>
                  </a:endParaRPr>
                </a:p>
              </p:txBody>
            </p:sp>
            <p:cxnSp>
              <p:nvCxnSpPr>
                <p:cNvPr id="97" name="直接连接符 96">
                  <a:extLst>
                    <a:ext uri="{FF2B5EF4-FFF2-40B4-BE49-F238E27FC236}">
                      <a16:creationId xmlns:a16="http://schemas.microsoft.com/office/drawing/2014/main" id="{1F40BB41-2B18-C45A-EFD3-411B0DDC14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99389" y="3446451"/>
                  <a:ext cx="1816100" cy="0"/>
                </a:xfrm>
                <a:prstGeom prst="line">
                  <a:avLst/>
                </a:prstGeom>
                <a:noFill/>
                <a:ln w="6350" cap="rnd" cmpd="sng" algn="ctr">
                  <a:solidFill>
                    <a:srgbClr val="FFFFFF"/>
                  </a:solidFill>
                  <a:prstDash val="dash"/>
                  <a:round/>
                  <a:headEnd type="oval"/>
                  <a:tailEnd type="oval"/>
                </a:ln>
                <a:effectLst/>
              </p:spPr>
            </p:cxnSp>
            <p:cxnSp>
              <p:nvCxnSpPr>
                <p:cNvPr id="98" name="直接连接符 97">
                  <a:extLst>
                    <a:ext uri="{FF2B5EF4-FFF2-40B4-BE49-F238E27FC236}">
                      <a16:creationId xmlns:a16="http://schemas.microsoft.com/office/drawing/2014/main" id="{221B5E5A-F149-3CE6-2603-00BD2D2BC1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949" y="3446451"/>
                  <a:ext cx="1816100" cy="0"/>
                </a:xfrm>
                <a:prstGeom prst="line">
                  <a:avLst/>
                </a:prstGeom>
                <a:noFill/>
                <a:ln w="6350" cap="rnd" cmpd="sng" algn="ctr">
                  <a:solidFill>
                    <a:srgbClr val="FFFFFF"/>
                  </a:solidFill>
                  <a:prstDash val="dash"/>
                  <a:round/>
                  <a:headEnd type="oval"/>
                  <a:tailEnd type="oval"/>
                </a:ln>
                <a:effectLst/>
              </p:spPr>
            </p:cxnSp>
            <p:cxnSp>
              <p:nvCxnSpPr>
                <p:cNvPr id="99" name="直接连接符 98">
                  <a:extLst>
                    <a:ext uri="{FF2B5EF4-FFF2-40B4-BE49-F238E27FC236}">
                      <a16:creationId xmlns:a16="http://schemas.microsoft.com/office/drawing/2014/main" id="{15806205-1329-FB5B-9D11-9951F84453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876509" y="3446451"/>
                  <a:ext cx="1816100" cy="0"/>
                </a:xfrm>
                <a:prstGeom prst="line">
                  <a:avLst/>
                </a:prstGeom>
                <a:noFill/>
                <a:ln w="6350" cap="rnd" cmpd="sng" algn="ctr">
                  <a:solidFill>
                    <a:srgbClr val="FFFFFF"/>
                  </a:solidFill>
                  <a:prstDash val="dash"/>
                  <a:round/>
                  <a:headEnd type="oval"/>
                  <a:tailEnd type="oval"/>
                </a:ln>
                <a:effectLst/>
              </p:spPr>
            </p:cxnSp>
          </p:grpSp>
          <p:sp>
            <p:nvSpPr>
              <p:cNvPr id="88" name="文本框 87">
                <a:extLst>
                  <a:ext uri="{FF2B5EF4-FFF2-40B4-BE49-F238E27FC236}">
                    <a16:creationId xmlns:a16="http://schemas.microsoft.com/office/drawing/2014/main" id="{AB0BD2F9-455D-6E6A-DB2E-6F43F4A1F353}"/>
                  </a:ext>
                </a:extLst>
              </p:cNvPr>
              <p:cNvSpPr txBox="1"/>
              <p:nvPr/>
            </p:nvSpPr>
            <p:spPr>
              <a:xfrm>
                <a:off x="1727462" y="2632583"/>
                <a:ext cx="6687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ea"/>
                    <a:ea typeface="思源黑体 CN Bold"/>
                  </a:rPr>
                  <a:t>01</a:t>
                </a:r>
                <a:endPara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ea"/>
                  <a:ea typeface="思源黑体 CN Bold"/>
                </a:endParaRPr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5D8FA3FE-414B-C1C7-D9C3-54810CB9FB0E}"/>
                  </a:ext>
                </a:extLst>
              </p:cNvPr>
              <p:cNvSpPr txBox="1"/>
              <p:nvPr/>
            </p:nvSpPr>
            <p:spPr>
              <a:xfrm>
                <a:off x="4416895" y="2632583"/>
                <a:ext cx="6687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ea"/>
                    <a:ea typeface="思源黑体 CN Bold"/>
                  </a:rPr>
                  <a:t>02</a:t>
                </a:r>
                <a:endPara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ea"/>
                  <a:ea typeface="思源黑体 CN Bold"/>
                </a:endParaRPr>
              </a:p>
            </p:txBody>
          </p:sp>
          <p:sp>
            <p:nvSpPr>
              <p:cNvPr id="90" name="文本框 89">
                <a:extLst>
                  <a:ext uri="{FF2B5EF4-FFF2-40B4-BE49-F238E27FC236}">
                    <a16:creationId xmlns:a16="http://schemas.microsoft.com/office/drawing/2014/main" id="{79788E21-4CF6-6D85-0988-17E28DF632DC}"/>
                  </a:ext>
                </a:extLst>
              </p:cNvPr>
              <p:cNvSpPr txBox="1"/>
              <p:nvPr/>
            </p:nvSpPr>
            <p:spPr>
              <a:xfrm>
                <a:off x="7106328" y="2632583"/>
                <a:ext cx="6687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ea"/>
                    <a:ea typeface="思源黑体 CN Bold"/>
                  </a:rPr>
                  <a:t>03</a:t>
                </a:r>
                <a:endPara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ea"/>
                  <a:ea typeface="思源黑体 CN Bold"/>
                </a:endParaRPr>
              </a:p>
            </p:txBody>
          </p:sp>
          <p:sp>
            <p:nvSpPr>
              <p:cNvPr id="91" name="文本框 90">
                <a:extLst>
                  <a:ext uri="{FF2B5EF4-FFF2-40B4-BE49-F238E27FC236}">
                    <a16:creationId xmlns:a16="http://schemas.microsoft.com/office/drawing/2014/main" id="{FB5F7D4C-08C1-0C27-C0C3-C5A011F449DA}"/>
                  </a:ext>
                </a:extLst>
              </p:cNvPr>
              <p:cNvSpPr txBox="1"/>
              <p:nvPr/>
            </p:nvSpPr>
            <p:spPr>
              <a:xfrm>
                <a:off x="9795765" y="2632583"/>
                <a:ext cx="66877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j-ea"/>
                    <a:ea typeface="思源黑体 CN Bold"/>
                  </a:rPr>
                  <a:t>04</a:t>
                </a:r>
                <a:endPara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ea"/>
                  <a:ea typeface="思源黑体 CN Bold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0376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48265367-B95A-2581-564F-4B77836126D0}"/>
              </a:ext>
            </a:extLst>
          </p:cNvPr>
          <p:cNvGrpSpPr/>
          <p:nvPr userDrawn="1"/>
        </p:nvGrpSpPr>
        <p:grpSpPr>
          <a:xfrm>
            <a:off x="-1809" y="0"/>
            <a:ext cx="12193809" cy="6863751"/>
            <a:chOff x="-1809" y="0"/>
            <a:chExt cx="12193809" cy="6863751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6DFC5CB-BB3D-B151-B88C-F426E0F5319D}"/>
                </a:ext>
              </a:extLst>
            </p:cNvPr>
            <p:cNvGrpSpPr/>
            <p:nvPr/>
          </p:nvGrpSpPr>
          <p:grpSpPr>
            <a:xfrm>
              <a:off x="-1809" y="0"/>
              <a:ext cx="12193809" cy="6863751"/>
              <a:chOff x="-1809" y="0"/>
              <a:chExt cx="12193809" cy="6863751"/>
            </a:xfrm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8C522D07-7D79-9AED-BF2F-E9D79D98B213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72A6D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20" name="平行四边形 19">
                <a:extLst>
                  <a:ext uri="{FF2B5EF4-FFF2-40B4-BE49-F238E27FC236}">
                    <a16:creationId xmlns:a16="http://schemas.microsoft.com/office/drawing/2014/main" id="{43FB5554-3179-3FB2-16A7-462843CFCA83}"/>
                  </a:ext>
                </a:extLst>
              </p:cNvPr>
              <p:cNvSpPr/>
              <p:nvPr/>
            </p:nvSpPr>
            <p:spPr>
              <a:xfrm>
                <a:off x="462579" y="0"/>
                <a:ext cx="11729421" cy="6858000"/>
              </a:xfrm>
              <a:prstGeom prst="parallelogram">
                <a:avLst>
                  <a:gd name="adj" fmla="val 45370"/>
                </a:avLst>
              </a:prstGeom>
              <a:solidFill>
                <a:srgbClr val="499DED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21" name="平行四边形 20">
                <a:extLst>
                  <a:ext uri="{FF2B5EF4-FFF2-40B4-BE49-F238E27FC236}">
                    <a16:creationId xmlns:a16="http://schemas.microsoft.com/office/drawing/2014/main" id="{2AF166C0-F8EB-FF1B-B451-A99A82DB2493}"/>
                  </a:ext>
                </a:extLst>
              </p:cNvPr>
              <p:cNvSpPr/>
              <p:nvPr/>
            </p:nvSpPr>
            <p:spPr>
              <a:xfrm>
                <a:off x="-1809" y="0"/>
                <a:ext cx="9222010" cy="6863751"/>
              </a:xfrm>
              <a:custGeom>
                <a:avLst/>
                <a:gdLst>
                  <a:gd name="connsiteX0" fmla="*/ 0 w 11729421"/>
                  <a:gd name="connsiteY0" fmla="*/ 6858000 h 6858000"/>
                  <a:gd name="connsiteX1" fmla="*/ 3111475 w 11729421"/>
                  <a:gd name="connsiteY1" fmla="*/ 0 h 6858000"/>
                  <a:gd name="connsiteX2" fmla="*/ 11729421 w 11729421"/>
                  <a:gd name="connsiteY2" fmla="*/ 0 h 6858000"/>
                  <a:gd name="connsiteX3" fmla="*/ 8617946 w 11729421"/>
                  <a:gd name="connsiteY3" fmla="*/ 6858000 h 6858000"/>
                  <a:gd name="connsiteX4" fmla="*/ 0 w 11729421"/>
                  <a:gd name="connsiteY4" fmla="*/ 6858000 h 6858000"/>
                  <a:gd name="connsiteX0" fmla="*/ 0 w 9222010"/>
                  <a:gd name="connsiteY0" fmla="*/ 6863751 h 6863751"/>
                  <a:gd name="connsiteX1" fmla="*/ 604064 w 9222010"/>
                  <a:gd name="connsiteY1" fmla="*/ 0 h 6863751"/>
                  <a:gd name="connsiteX2" fmla="*/ 9222010 w 9222010"/>
                  <a:gd name="connsiteY2" fmla="*/ 0 h 6863751"/>
                  <a:gd name="connsiteX3" fmla="*/ 6110535 w 9222010"/>
                  <a:gd name="connsiteY3" fmla="*/ 6858000 h 6863751"/>
                  <a:gd name="connsiteX4" fmla="*/ 0 w 9222010"/>
                  <a:gd name="connsiteY4" fmla="*/ 6863751 h 686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22010" h="6863751">
                    <a:moveTo>
                      <a:pt x="0" y="6863751"/>
                    </a:moveTo>
                    <a:lnTo>
                      <a:pt x="604064" y="0"/>
                    </a:lnTo>
                    <a:lnTo>
                      <a:pt x="9222010" y="0"/>
                    </a:lnTo>
                    <a:lnTo>
                      <a:pt x="6110535" y="6858000"/>
                    </a:lnTo>
                    <a:lnTo>
                      <a:pt x="0" y="6863751"/>
                    </a:lnTo>
                    <a:close/>
                  </a:path>
                </a:pathLst>
              </a:custGeom>
              <a:solidFill>
                <a:srgbClr val="2D8A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88C7563D-DFCB-712E-55A3-AACE4158CA7C}"/>
                  </a:ext>
                </a:extLst>
              </p:cNvPr>
              <p:cNvSpPr/>
              <p:nvPr/>
            </p:nvSpPr>
            <p:spPr>
              <a:xfrm>
                <a:off x="0" y="0"/>
                <a:ext cx="6327289" cy="6858000"/>
              </a:xfrm>
              <a:custGeom>
                <a:avLst/>
                <a:gdLst>
                  <a:gd name="connsiteX0" fmla="*/ 0 w 6327289"/>
                  <a:gd name="connsiteY0" fmla="*/ 0 h 6858000"/>
                  <a:gd name="connsiteX1" fmla="*/ 6327289 w 6327289"/>
                  <a:gd name="connsiteY1" fmla="*/ 0 h 6858000"/>
                  <a:gd name="connsiteX2" fmla="*/ 3215814 w 6327289"/>
                  <a:gd name="connsiteY2" fmla="*/ 6858000 h 6858000"/>
                  <a:gd name="connsiteX3" fmla="*/ 0 w 6327289"/>
                  <a:gd name="connsiteY3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27289" h="6858000">
                    <a:moveTo>
                      <a:pt x="0" y="0"/>
                    </a:moveTo>
                    <a:lnTo>
                      <a:pt x="6327289" y="0"/>
                    </a:lnTo>
                    <a:lnTo>
                      <a:pt x="321581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2882F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</p:grp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3E156C2-3A58-F123-41F4-FF0BE9F728E9}"/>
                </a:ext>
              </a:extLst>
            </p:cNvPr>
            <p:cNvSpPr/>
            <p:nvPr/>
          </p:nvSpPr>
          <p:spPr>
            <a:xfrm>
              <a:off x="0" y="939800"/>
              <a:ext cx="12192000" cy="591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</p:grpSp>
      <p:pic>
        <p:nvPicPr>
          <p:cNvPr id="23" name="图片 22">
            <a:extLst>
              <a:ext uri="{FF2B5EF4-FFF2-40B4-BE49-F238E27FC236}">
                <a16:creationId xmlns:a16="http://schemas.microsoft.com/office/drawing/2014/main" id="{48BC4867-E106-E6F2-0704-5B35635CCD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277" y="117494"/>
            <a:ext cx="2143500" cy="7145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30255F7-027A-D6C9-C753-7194D2A364AC}"/>
              </a:ext>
            </a:extLst>
          </p:cNvPr>
          <p:cNvSpPr txBox="1"/>
          <p:nvPr userDrawn="1"/>
        </p:nvSpPr>
        <p:spPr>
          <a:xfrm>
            <a:off x="4915228" y="182356"/>
            <a:ext cx="6078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ea"/>
                <a:ea typeface="思源黑体 CN Bold"/>
              </a:rPr>
              <a:t>01</a:t>
            </a: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思源黑体 CN Bold"/>
            </a:endParaRPr>
          </a:p>
        </p:txBody>
      </p:sp>
    </p:spTree>
    <p:extLst>
      <p:ext uri="{BB962C8B-B14F-4D97-AF65-F5344CB8AC3E}">
        <p14:creationId xmlns:p14="http://schemas.microsoft.com/office/powerpoint/2010/main" val="4024395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04409E8-5AC8-555C-2E98-D9E6F80A8D37}"/>
              </a:ext>
            </a:extLst>
          </p:cNvPr>
          <p:cNvGrpSpPr/>
          <p:nvPr userDrawn="1"/>
        </p:nvGrpSpPr>
        <p:grpSpPr>
          <a:xfrm>
            <a:off x="-1809" y="0"/>
            <a:ext cx="12193809" cy="6863751"/>
            <a:chOff x="-1809" y="0"/>
            <a:chExt cx="12193809" cy="6863751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E13E402B-38FC-DA30-D574-C0C3C0F94A85}"/>
                </a:ext>
              </a:extLst>
            </p:cNvPr>
            <p:cNvGrpSpPr/>
            <p:nvPr/>
          </p:nvGrpSpPr>
          <p:grpSpPr>
            <a:xfrm>
              <a:off x="-1809" y="0"/>
              <a:ext cx="12193809" cy="6863751"/>
              <a:chOff x="-1809" y="0"/>
              <a:chExt cx="12193809" cy="6863751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831C7602-85F3-CB90-4768-5B9085C0C91E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72A6D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B03F15CB-A346-C123-91DE-4CF4BE9588D2}"/>
                  </a:ext>
                </a:extLst>
              </p:cNvPr>
              <p:cNvSpPr/>
              <p:nvPr/>
            </p:nvSpPr>
            <p:spPr>
              <a:xfrm>
                <a:off x="462579" y="0"/>
                <a:ext cx="11729421" cy="6858000"/>
              </a:xfrm>
              <a:prstGeom prst="parallelogram">
                <a:avLst>
                  <a:gd name="adj" fmla="val 45370"/>
                </a:avLst>
              </a:prstGeom>
              <a:solidFill>
                <a:srgbClr val="499DED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7" name="平行四边形 20">
                <a:extLst>
                  <a:ext uri="{FF2B5EF4-FFF2-40B4-BE49-F238E27FC236}">
                    <a16:creationId xmlns:a16="http://schemas.microsoft.com/office/drawing/2014/main" id="{65D51BF9-F0DB-FA83-981C-6DBB128D6BA9}"/>
                  </a:ext>
                </a:extLst>
              </p:cNvPr>
              <p:cNvSpPr/>
              <p:nvPr/>
            </p:nvSpPr>
            <p:spPr>
              <a:xfrm>
                <a:off x="-1809" y="0"/>
                <a:ext cx="9222010" cy="6863751"/>
              </a:xfrm>
              <a:custGeom>
                <a:avLst/>
                <a:gdLst>
                  <a:gd name="connsiteX0" fmla="*/ 0 w 11729421"/>
                  <a:gd name="connsiteY0" fmla="*/ 6858000 h 6858000"/>
                  <a:gd name="connsiteX1" fmla="*/ 3111475 w 11729421"/>
                  <a:gd name="connsiteY1" fmla="*/ 0 h 6858000"/>
                  <a:gd name="connsiteX2" fmla="*/ 11729421 w 11729421"/>
                  <a:gd name="connsiteY2" fmla="*/ 0 h 6858000"/>
                  <a:gd name="connsiteX3" fmla="*/ 8617946 w 11729421"/>
                  <a:gd name="connsiteY3" fmla="*/ 6858000 h 6858000"/>
                  <a:gd name="connsiteX4" fmla="*/ 0 w 11729421"/>
                  <a:gd name="connsiteY4" fmla="*/ 6858000 h 6858000"/>
                  <a:gd name="connsiteX0" fmla="*/ 0 w 9222010"/>
                  <a:gd name="connsiteY0" fmla="*/ 6863751 h 6863751"/>
                  <a:gd name="connsiteX1" fmla="*/ 604064 w 9222010"/>
                  <a:gd name="connsiteY1" fmla="*/ 0 h 6863751"/>
                  <a:gd name="connsiteX2" fmla="*/ 9222010 w 9222010"/>
                  <a:gd name="connsiteY2" fmla="*/ 0 h 6863751"/>
                  <a:gd name="connsiteX3" fmla="*/ 6110535 w 9222010"/>
                  <a:gd name="connsiteY3" fmla="*/ 6858000 h 6863751"/>
                  <a:gd name="connsiteX4" fmla="*/ 0 w 9222010"/>
                  <a:gd name="connsiteY4" fmla="*/ 6863751 h 686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22010" h="6863751">
                    <a:moveTo>
                      <a:pt x="0" y="6863751"/>
                    </a:moveTo>
                    <a:lnTo>
                      <a:pt x="604064" y="0"/>
                    </a:lnTo>
                    <a:lnTo>
                      <a:pt x="9222010" y="0"/>
                    </a:lnTo>
                    <a:lnTo>
                      <a:pt x="6110535" y="6858000"/>
                    </a:lnTo>
                    <a:lnTo>
                      <a:pt x="0" y="6863751"/>
                    </a:lnTo>
                    <a:close/>
                  </a:path>
                </a:pathLst>
              </a:custGeom>
              <a:solidFill>
                <a:srgbClr val="2D8A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8" name="任意多边形: 形状 7">
                <a:extLst>
                  <a:ext uri="{FF2B5EF4-FFF2-40B4-BE49-F238E27FC236}">
                    <a16:creationId xmlns:a16="http://schemas.microsoft.com/office/drawing/2014/main" id="{ABBA9877-A5D9-511B-0A13-66D07374CB8B}"/>
                  </a:ext>
                </a:extLst>
              </p:cNvPr>
              <p:cNvSpPr/>
              <p:nvPr/>
            </p:nvSpPr>
            <p:spPr>
              <a:xfrm>
                <a:off x="0" y="0"/>
                <a:ext cx="6327289" cy="6858000"/>
              </a:xfrm>
              <a:custGeom>
                <a:avLst/>
                <a:gdLst>
                  <a:gd name="connsiteX0" fmla="*/ 0 w 6327289"/>
                  <a:gd name="connsiteY0" fmla="*/ 0 h 6858000"/>
                  <a:gd name="connsiteX1" fmla="*/ 6327289 w 6327289"/>
                  <a:gd name="connsiteY1" fmla="*/ 0 h 6858000"/>
                  <a:gd name="connsiteX2" fmla="*/ 3215814 w 6327289"/>
                  <a:gd name="connsiteY2" fmla="*/ 6858000 h 6858000"/>
                  <a:gd name="connsiteX3" fmla="*/ 0 w 6327289"/>
                  <a:gd name="connsiteY3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27289" h="6858000">
                    <a:moveTo>
                      <a:pt x="0" y="0"/>
                    </a:moveTo>
                    <a:lnTo>
                      <a:pt x="6327289" y="0"/>
                    </a:lnTo>
                    <a:lnTo>
                      <a:pt x="321581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2882F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</p:grp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E9CC48D3-93DC-6440-C6A7-000DB4C2DD66}"/>
                </a:ext>
              </a:extLst>
            </p:cNvPr>
            <p:cNvSpPr/>
            <p:nvPr/>
          </p:nvSpPr>
          <p:spPr>
            <a:xfrm>
              <a:off x="0" y="939800"/>
              <a:ext cx="12192000" cy="591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E660E1B9-320F-3F38-066F-DBF4FC1AB0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277" y="117494"/>
            <a:ext cx="2143500" cy="7145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AE33C00-3849-A9B4-AA2A-8848DC635E22}"/>
              </a:ext>
            </a:extLst>
          </p:cNvPr>
          <p:cNvSpPr txBox="1"/>
          <p:nvPr userDrawn="1"/>
        </p:nvSpPr>
        <p:spPr>
          <a:xfrm>
            <a:off x="4915228" y="182356"/>
            <a:ext cx="6078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ea"/>
                <a:ea typeface="思源黑体 CN Bold"/>
              </a:rPr>
              <a:t>02</a:t>
            </a: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思源黑体 CN Bold"/>
            </a:endParaRPr>
          </a:p>
        </p:txBody>
      </p:sp>
    </p:spTree>
    <p:extLst>
      <p:ext uri="{BB962C8B-B14F-4D97-AF65-F5344CB8AC3E}">
        <p14:creationId xmlns:p14="http://schemas.microsoft.com/office/powerpoint/2010/main" val="947198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83BF3F9-E7C4-2F76-0225-2759CAC5F24A}"/>
              </a:ext>
            </a:extLst>
          </p:cNvPr>
          <p:cNvGrpSpPr/>
          <p:nvPr userDrawn="1"/>
        </p:nvGrpSpPr>
        <p:grpSpPr>
          <a:xfrm>
            <a:off x="-1809" y="0"/>
            <a:ext cx="12193809" cy="6863751"/>
            <a:chOff x="-1809" y="0"/>
            <a:chExt cx="12193809" cy="6863751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7F0F9D6-6D59-2821-CECB-00DB8BE01BED}"/>
                </a:ext>
              </a:extLst>
            </p:cNvPr>
            <p:cNvGrpSpPr/>
            <p:nvPr/>
          </p:nvGrpSpPr>
          <p:grpSpPr>
            <a:xfrm>
              <a:off x="-1809" y="0"/>
              <a:ext cx="12193809" cy="6863751"/>
              <a:chOff x="-1809" y="0"/>
              <a:chExt cx="12193809" cy="6863751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1FE32B9E-82F7-4919-A07A-11BCB3CE0AC9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72A6D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12" name="平行四边形 11">
                <a:extLst>
                  <a:ext uri="{FF2B5EF4-FFF2-40B4-BE49-F238E27FC236}">
                    <a16:creationId xmlns:a16="http://schemas.microsoft.com/office/drawing/2014/main" id="{69C5BE1C-93FD-E713-4CD8-0D8CBC74EA91}"/>
                  </a:ext>
                </a:extLst>
              </p:cNvPr>
              <p:cNvSpPr/>
              <p:nvPr/>
            </p:nvSpPr>
            <p:spPr>
              <a:xfrm>
                <a:off x="462579" y="0"/>
                <a:ext cx="11729421" cy="6858000"/>
              </a:xfrm>
              <a:prstGeom prst="parallelogram">
                <a:avLst>
                  <a:gd name="adj" fmla="val 45370"/>
                </a:avLst>
              </a:prstGeom>
              <a:solidFill>
                <a:srgbClr val="499DED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13" name="平行四边形 20">
                <a:extLst>
                  <a:ext uri="{FF2B5EF4-FFF2-40B4-BE49-F238E27FC236}">
                    <a16:creationId xmlns:a16="http://schemas.microsoft.com/office/drawing/2014/main" id="{3201284A-CFC4-4509-0CBB-33C5437D0CCC}"/>
                  </a:ext>
                </a:extLst>
              </p:cNvPr>
              <p:cNvSpPr/>
              <p:nvPr/>
            </p:nvSpPr>
            <p:spPr>
              <a:xfrm>
                <a:off x="-1809" y="0"/>
                <a:ext cx="9222010" cy="6863751"/>
              </a:xfrm>
              <a:custGeom>
                <a:avLst/>
                <a:gdLst>
                  <a:gd name="connsiteX0" fmla="*/ 0 w 11729421"/>
                  <a:gd name="connsiteY0" fmla="*/ 6858000 h 6858000"/>
                  <a:gd name="connsiteX1" fmla="*/ 3111475 w 11729421"/>
                  <a:gd name="connsiteY1" fmla="*/ 0 h 6858000"/>
                  <a:gd name="connsiteX2" fmla="*/ 11729421 w 11729421"/>
                  <a:gd name="connsiteY2" fmla="*/ 0 h 6858000"/>
                  <a:gd name="connsiteX3" fmla="*/ 8617946 w 11729421"/>
                  <a:gd name="connsiteY3" fmla="*/ 6858000 h 6858000"/>
                  <a:gd name="connsiteX4" fmla="*/ 0 w 11729421"/>
                  <a:gd name="connsiteY4" fmla="*/ 6858000 h 6858000"/>
                  <a:gd name="connsiteX0" fmla="*/ 0 w 9222010"/>
                  <a:gd name="connsiteY0" fmla="*/ 6863751 h 6863751"/>
                  <a:gd name="connsiteX1" fmla="*/ 604064 w 9222010"/>
                  <a:gd name="connsiteY1" fmla="*/ 0 h 6863751"/>
                  <a:gd name="connsiteX2" fmla="*/ 9222010 w 9222010"/>
                  <a:gd name="connsiteY2" fmla="*/ 0 h 6863751"/>
                  <a:gd name="connsiteX3" fmla="*/ 6110535 w 9222010"/>
                  <a:gd name="connsiteY3" fmla="*/ 6858000 h 6863751"/>
                  <a:gd name="connsiteX4" fmla="*/ 0 w 9222010"/>
                  <a:gd name="connsiteY4" fmla="*/ 6863751 h 686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22010" h="6863751">
                    <a:moveTo>
                      <a:pt x="0" y="6863751"/>
                    </a:moveTo>
                    <a:lnTo>
                      <a:pt x="604064" y="0"/>
                    </a:lnTo>
                    <a:lnTo>
                      <a:pt x="9222010" y="0"/>
                    </a:lnTo>
                    <a:lnTo>
                      <a:pt x="6110535" y="6858000"/>
                    </a:lnTo>
                    <a:lnTo>
                      <a:pt x="0" y="6863751"/>
                    </a:lnTo>
                    <a:close/>
                  </a:path>
                </a:pathLst>
              </a:custGeom>
              <a:solidFill>
                <a:srgbClr val="2D8A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0DEF073E-B0A1-8B00-8251-6831FF786E34}"/>
                  </a:ext>
                </a:extLst>
              </p:cNvPr>
              <p:cNvSpPr/>
              <p:nvPr/>
            </p:nvSpPr>
            <p:spPr>
              <a:xfrm>
                <a:off x="0" y="0"/>
                <a:ext cx="6327289" cy="6858000"/>
              </a:xfrm>
              <a:custGeom>
                <a:avLst/>
                <a:gdLst>
                  <a:gd name="connsiteX0" fmla="*/ 0 w 6327289"/>
                  <a:gd name="connsiteY0" fmla="*/ 0 h 6858000"/>
                  <a:gd name="connsiteX1" fmla="*/ 6327289 w 6327289"/>
                  <a:gd name="connsiteY1" fmla="*/ 0 h 6858000"/>
                  <a:gd name="connsiteX2" fmla="*/ 3215814 w 6327289"/>
                  <a:gd name="connsiteY2" fmla="*/ 6858000 h 6858000"/>
                  <a:gd name="connsiteX3" fmla="*/ 0 w 6327289"/>
                  <a:gd name="connsiteY3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27289" h="6858000">
                    <a:moveTo>
                      <a:pt x="0" y="0"/>
                    </a:moveTo>
                    <a:lnTo>
                      <a:pt x="6327289" y="0"/>
                    </a:lnTo>
                    <a:lnTo>
                      <a:pt x="321581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2882F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</p:grp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ABE5954B-C3C8-57BB-DC82-BBECE4F12A82}"/>
                </a:ext>
              </a:extLst>
            </p:cNvPr>
            <p:cNvSpPr/>
            <p:nvPr/>
          </p:nvSpPr>
          <p:spPr>
            <a:xfrm>
              <a:off x="0" y="939800"/>
              <a:ext cx="12192000" cy="591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D4D46FC2-EB7A-1EFE-B9B2-66757AE836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277" y="117494"/>
            <a:ext cx="2143500" cy="7145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A47AA5D-FC5D-62C1-1D0F-C7D11BF310A0}"/>
              </a:ext>
            </a:extLst>
          </p:cNvPr>
          <p:cNvSpPr txBox="1"/>
          <p:nvPr userDrawn="1"/>
        </p:nvSpPr>
        <p:spPr>
          <a:xfrm>
            <a:off x="4915228" y="182356"/>
            <a:ext cx="6078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ea"/>
                <a:ea typeface="思源黑体 CN Bold"/>
              </a:rPr>
              <a:t>03</a:t>
            </a: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思源黑体 CN Bold"/>
            </a:endParaRPr>
          </a:p>
        </p:txBody>
      </p:sp>
    </p:spTree>
    <p:extLst>
      <p:ext uri="{BB962C8B-B14F-4D97-AF65-F5344CB8AC3E}">
        <p14:creationId xmlns:p14="http://schemas.microsoft.com/office/powerpoint/2010/main" val="137647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60F48303-1A08-78E3-DC93-29E5E77735D0}"/>
              </a:ext>
            </a:extLst>
          </p:cNvPr>
          <p:cNvGrpSpPr/>
          <p:nvPr userDrawn="1"/>
        </p:nvGrpSpPr>
        <p:grpSpPr>
          <a:xfrm>
            <a:off x="-1809" y="0"/>
            <a:ext cx="12193809" cy="6863751"/>
            <a:chOff x="-1809" y="0"/>
            <a:chExt cx="12193809" cy="6863751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DA97B028-87F6-5183-26FF-7553F1878837}"/>
                </a:ext>
              </a:extLst>
            </p:cNvPr>
            <p:cNvGrpSpPr/>
            <p:nvPr/>
          </p:nvGrpSpPr>
          <p:grpSpPr>
            <a:xfrm>
              <a:off x="-1809" y="0"/>
              <a:ext cx="12193809" cy="6863751"/>
              <a:chOff x="-1809" y="0"/>
              <a:chExt cx="12193809" cy="6863751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29BE655-68B9-3C47-A70B-1F058C17A136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72A6D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14" name="平行四边形 13">
                <a:extLst>
                  <a:ext uri="{FF2B5EF4-FFF2-40B4-BE49-F238E27FC236}">
                    <a16:creationId xmlns:a16="http://schemas.microsoft.com/office/drawing/2014/main" id="{511A9827-F854-5B04-9A8B-E0327BFE47A5}"/>
                  </a:ext>
                </a:extLst>
              </p:cNvPr>
              <p:cNvSpPr/>
              <p:nvPr/>
            </p:nvSpPr>
            <p:spPr>
              <a:xfrm>
                <a:off x="462579" y="0"/>
                <a:ext cx="11729421" cy="6858000"/>
              </a:xfrm>
              <a:prstGeom prst="parallelogram">
                <a:avLst>
                  <a:gd name="adj" fmla="val 45370"/>
                </a:avLst>
              </a:prstGeom>
              <a:solidFill>
                <a:srgbClr val="499DED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15" name="平行四边形 20">
                <a:extLst>
                  <a:ext uri="{FF2B5EF4-FFF2-40B4-BE49-F238E27FC236}">
                    <a16:creationId xmlns:a16="http://schemas.microsoft.com/office/drawing/2014/main" id="{C370005C-5D81-6DC7-3397-FDC197B5E2F9}"/>
                  </a:ext>
                </a:extLst>
              </p:cNvPr>
              <p:cNvSpPr/>
              <p:nvPr/>
            </p:nvSpPr>
            <p:spPr>
              <a:xfrm>
                <a:off x="-1809" y="0"/>
                <a:ext cx="9222010" cy="6863751"/>
              </a:xfrm>
              <a:custGeom>
                <a:avLst/>
                <a:gdLst>
                  <a:gd name="connsiteX0" fmla="*/ 0 w 11729421"/>
                  <a:gd name="connsiteY0" fmla="*/ 6858000 h 6858000"/>
                  <a:gd name="connsiteX1" fmla="*/ 3111475 w 11729421"/>
                  <a:gd name="connsiteY1" fmla="*/ 0 h 6858000"/>
                  <a:gd name="connsiteX2" fmla="*/ 11729421 w 11729421"/>
                  <a:gd name="connsiteY2" fmla="*/ 0 h 6858000"/>
                  <a:gd name="connsiteX3" fmla="*/ 8617946 w 11729421"/>
                  <a:gd name="connsiteY3" fmla="*/ 6858000 h 6858000"/>
                  <a:gd name="connsiteX4" fmla="*/ 0 w 11729421"/>
                  <a:gd name="connsiteY4" fmla="*/ 6858000 h 6858000"/>
                  <a:gd name="connsiteX0" fmla="*/ 0 w 9222010"/>
                  <a:gd name="connsiteY0" fmla="*/ 6863751 h 6863751"/>
                  <a:gd name="connsiteX1" fmla="*/ 604064 w 9222010"/>
                  <a:gd name="connsiteY1" fmla="*/ 0 h 6863751"/>
                  <a:gd name="connsiteX2" fmla="*/ 9222010 w 9222010"/>
                  <a:gd name="connsiteY2" fmla="*/ 0 h 6863751"/>
                  <a:gd name="connsiteX3" fmla="*/ 6110535 w 9222010"/>
                  <a:gd name="connsiteY3" fmla="*/ 6858000 h 6863751"/>
                  <a:gd name="connsiteX4" fmla="*/ 0 w 9222010"/>
                  <a:gd name="connsiteY4" fmla="*/ 6863751 h 686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22010" h="6863751">
                    <a:moveTo>
                      <a:pt x="0" y="6863751"/>
                    </a:moveTo>
                    <a:lnTo>
                      <a:pt x="604064" y="0"/>
                    </a:lnTo>
                    <a:lnTo>
                      <a:pt x="9222010" y="0"/>
                    </a:lnTo>
                    <a:lnTo>
                      <a:pt x="6110535" y="6858000"/>
                    </a:lnTo>
                    <a:lnTo>
                      <a:pt x="0" y="6863751"/>
                    </a:lnTo>
                    <a:close/>
                  </a:path>
                </a:pathLst>
              </a:custGeom>
              <a:solidFill>
                <a:srgbClr val="2D8A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4628394D-CD11-B4E7-3E95-6DD35DD8AB83}"/>
                  </a:ext>
                </a:extLst>
              </p:cNvPr>
              <p:cNvSpPr/>
              <p:nvPr/>
            </p:nvSpPr>
            <p:spPr>
              <a:xfrm>
                <a:off x="0" y="0"/>
                <a:ext cx="6327289" cy="6858000"/>
              </a:xfrm>
              <a:custGeom>
                <a:avLst/>
                <a:gdLst>
                  <a:gd name="connsiteX0" fmla="*/ 0 w 6327289"/>
                  <a:gd name="connsiteY0" fmla="*/ 0 h 6858000"/>
                  <a:gd name="connsiteX1" fmla="*/ 6327289 w 6327289"/>
                  <a:gd name="connsiteY1" fmla="*/ 0 h 6858000"/>
                  <a:gd name="connsiteX2" fmla="*/ 3215814 w 6327289"/>
                  <a:gd name="connsiteY2" fmla="*/ 6858000 h 6858000"/>
                  <a:gd name="connsiteX3" fmla="*/ 0 w 6327289"/>
                  <a:gd name="connsiteY3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27289" h="6858000">
                    <a:moveTo>
                      <a:pt x="0" y="0"/>
                    </a:moveTo>
                    <a:lnTo>
                      <a:pt x="6327289" y="0"/>
                    </a:lnTo>
                    <a:lnTo>
                      <a:pt x="321581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2882F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字魂58号-创中黑"/>
                  <a:cs typeface="+mn-cs"/>
                </a:endParaRPr>
              </a:p>
            </p:txBody>
          </p:sp>
        </p:grp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B073EF8-BC9B-5F59-7C0D-C209B0C288EB}"/>
                </a:ext>
              </a:extLst>
            </p:cNvPr>
            <p:cNvSpPr/>
            <p:nvPr/>
          </p:nvSpPr>
          <p:spPr>
            <a:xfrm>
              <a:off x="0" y="939800"/>
              <a:ext cx="12192000" cy="59182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字魂58号-创中黑"/>
                <a:cs typeface="+mn-cs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7DF365DC-42A3-DA00-EA26-574D009D9E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277" y="117494"/>
            <a:ext cx="2143500" cy="7145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72BB3E75-B615-31CF-9B94-58291EADCC3B}"/>
              </a:ext>
            </a:extLst>
          </p:cNvPr>
          <p:cNvSpPr txBox="1"/>
          <p:nvPr userDrawn="1"/>
        </p:nvSpPr>
        <p:spPr>
          <a:xfrm>
            <a:off x="4915228" y="182356"/>
            <a:ext cx="6078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ea"/>
                <a:ea typeface="思源黑体 CN Bold"/>
              </a:rPr>
              <a:t>04</a:t>
            </a: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思源黑体 CN Bold"/>
            </a:endParaRPr>
          </a:p>
        </p:txBody>
      </p:sp>
    </p:spTree>
    <p:extLst>
      <p:ext uri="{BB962C8B-B14F-4D97-AF65-F5344CB8AC3E}">
        <p14:creationId xmlns:p14="http://schemas.microsoft.com/office/powerpoint/2010/main" val="3949971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160532-79CB-B5C1-20E6-4A85CEAA9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AEA5868-6FA8-A0C2-C70B-F7303EA6E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FE08F-C624-4E83-8DBF-49D0517C994C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7227E0E-8E22-2121-1114-AADD8EAE0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5C583C-3517-7346-D09F-B1BE0B441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25D36-83D6-47F9-9678-EA08B3F63B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57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1412A7-C842-52BE-67A7-AB65247A4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FE08F-C624-4E83-8DBF-49D0517C994C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651D3D-1506-04BC-2D08-123BF2AB9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0D9076-BEA5-247B-7DA7-F40A9718D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25D36-83D6-47F9-9678-EA08B3F63B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8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A159B3-4FD0-553A-07EC-C1E796928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E01A97-8992-371C-54FB-B9969E986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670636-6B57-E19C-FD35-26E9AB8C4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679F92-3410-3FA8-3E6A-29A25EB6D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FE08F-C624-4E83-8DBF-49D0517C994C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851CF0E-3BDF-0E67-D5F8-C7BB3D27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6CB746-CD88-FC51-9720-93BDF0816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25D36-83D6-47F9-9678-EA08B3F63B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177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9CDC61-D6FD-8750-804E-2DC6897EF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4BBBE4-0414-6BBA-C815-CA739E7BDA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693387-B4BD-4FA5-4D74-9491F03C9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FE08F-C624-4E83-8DBF-49D0517C994C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3C37D6-AEA3-5BA1-F629-E016FCA009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99785-E73A-8469-329D-181F23237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725D36-83D6-47F9-9678-EA08B3F63B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38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xiaohongshu.com/page/topics/61038c5a1a79040001edcb8a?fullscreen=true&amp;naviHidden=yes&amp;xhsshare=CopyLink&amp;appuid=6142c1530000000002024d6a&amp;apptime=1699187449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411AFEB-912F-DC5E-3C75-5934A44FC82A}"/>
              </a:ext>
            </a:extLst>
          </p:cNvPr>
          <p:cNvSpPr txBox="1"/>
          <p:nvPr/>
        </p:nvSpPr>
        <p:spPr>
          <a:xfrm>
            <a:off x="1657923" y="3429000"/>
            <a:ext cx="95617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基于小红书用户笔记的百度地图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POI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数据分析</a:t>
            </a:r>
            <a:endParaRPr lang="en-US" altLang="zh-CN" sz="3600" b="1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0134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5A67FE0-7EC2-B078-E601-A4A0598048BB}"/>
              </a:ext>
            </a:extLst>
          </p:cNvPr>
          <p:cNvSpPr txBox="1"/>
          <p:nvPr/>
        </p:nvSpPr>
        <p:spPr>
          <a:xfrm>
            <a:off x="1108240" y="4014415"/>
            <a:ext cx="1907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2400" dirty="0">
                <a:solidFill>
                  <a:srgbClr val="FFFFFF"/>
                </a:solidFill>
                <a:ea typeface="思源黑体 CN Bold"/>
              </a:rPr>
              <a:t>数据爬取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934F148-9924-40B1-8C93-C0A6152EC06B}"/>
              </a:ext>
            </a:extLst>
          </p:cNvPr>
          <p:cNvSpPr txBox="1"/>
          <p:nvPr/>
        </p:nvSpPr>
        <p:spPr>
          <a:xfrm>
            <a:off x="3802672" y="4014415"/>
            <a:ext cx="1907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2400" dirty="0">
                <a:solidFill>
                  <a:srgbClr val="FFFFFF"/>
                </a:solidFill>
                <a:ea typeface="思源黑体 CN Bold"/>
              </a:rPr>
              <a:t>数据处理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AE93C14-F9D5-7668-B918-B1442492850F}"/>
              </a:ext>
            </a:extLst>
          </p:cNvPr>
          <p:cNvSpPr txBox="1"/>
          <p:nvPr/>
        </p:nvSpPr>
        <p:spPr>
          <a:xfrm>
            <a:off x="6497104" y="4014414"/>
            <a:ext cx="1907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2400" dirty="0">
                <a:solidFill>
                  <a:srgbClr val="FFFFFF"/>
                </a:solidFill>
                <a:ea typeface="思源黑体 CN Bold"/>
              </a:rPr>
              <a:t>数据可视化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7CC559B-B3D5-DCA2-5AAF-3DD918CECC0A}"/>
              </a:ext>
            </a:extLst>
          </p:cNvPr>
          <p:cNvSpPr txBox="1"/>
          <p:nvPr/>
        </p:nvSpPr>
        <p:spPr>
          <a:xfrm>
            <a:off x="9191536" y="4014414"/>
            <a:ext cx="1907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2400" dirty="0">
                <a:solidFill>
                  <a:srgbClr val="FFFFFF"/>
                </a:solidFill>
                <a:ea typeface="思源黑体 CN Bold"/>
              </a:rPr>
              <a:t>难点分析</a:t>
            </a:r>
          </a:p>
        </p:txBody>
      </p:sp>
    </p:spTree>
    <p:extLst>
      <p:ext uri="{BB962C8B-B14F-4D97-AF65-F5344CB8AC3E}">
        <p14:creationId xmlns:p14="http://schemas.microsoft.com/office/powerpoint/2010/main" val="624114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14D62E0-8840-119C-18F1-AD6630F0199C}"/>
              </a:ext>
            </a:extLst>
          </p:cNvPr>
          <p:cNvSpPr txBox="1"/>
          <p:nvPr/>
        </p:nvSpPr>
        <p:spPr>
          <a:xfrm>
            <a:off x="4959302" y="219655"/>
            <a:ext cx="2566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2800" dirty="0">
                <a:solidFill>
                  <a:srgbClr val="FFFFFF"/>
                </a:solidFill>
                <a:ea typeface="思源黑体 CN Bold"/>
              </a:rPr>
              <a:t>数据爬取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2E1DD2C-4117-052D-9F07-19DE07900B81}"/>
              </a:ext>
            </a:extLst>
          </p:cNvPr>
          <p:cNvSpPr txBox="1"/>
          <p:nvPr/>
        </p:nvSpPr>
        <p:spPr>
          <a:xfrm>
            <a:off x="577887" y="1520724"/>
            <a:ext cx="112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  <a:ea typeface="思源黑体 CN Bold"/>
              </a:rPr>
              <a:t>爬取对象</a:t>
            </a:r>
          </a:p>
        </p:txBody>
      </p:sp>
      <p:sp>
        <p:nvSpPr>
          <p:cNvPr id="77" name="文本框 46">
            <a:extLst>
              <a:ext uri="{FF2B5EF4-FFF2-40B4-BE49-F238E27FC236}">
                <a16:creationId xmlns:a16="http://schemas.microsoft.com/office/drawing/2014/main" id="{CC5D958A-0531-1CBA-7372-94C0DCF75B0A}"/>
              </a:ext>
            </a:extLst>
          </p:cNvPr>
          <p:cNvSpPr txBox="1"/>
          <p:nvPr/>
        </p:nvSpPr>
        <p:spPr>
          <a:xfrm>
            <a:off x="577886" y="2101413"/>
            <a:ext cx="963662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百度地图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API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的地点检索</a:t>
            </a:r>
            <a:endParaRPr lang="en-US" altLang="zh-CN" sz="1600" b="1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b="1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在市区范围内的经纬度矩形内进行地点检索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小红书某一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tag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下的所有笔记</a:t>
            </a:r>
            <a:endParaRPr lang="en-US" altLang="zh-CN" sz="1600" b="1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在移动端找到对应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tag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，获取网页链接并在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pc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端进行爬虫操作</a:t>
            </a:r>
            <a:r>
              <a:rPr lang="zh-CN" altLang="en-US" sz="1600" dirty="0">
                <a:hlinkClick r:id="rId2"/>
              </a:rPr>
              <a:t>上海</a:t>
            </a:r>
            <a:r>
              <a:rPr lang="en-US" altLang="zh-CN" sz="1600" dirty="0">
                <a:hlinkClick r:id="rId2"/>
              </a:rPr>
              <a:t>CityWalk (xiaohongshu.com)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79" name="图片 78">
            <a:extLst>
              <a:ext uri="{FF2B5EF4-FFF2-40B4-BE49-F238E27FC236}">
                <a16:creationId xmlns:a16="http://schemas.microsoft.com/office/drawing/2014/main" id="{2C2FD746-BF30-A80E-61EE-96AB020EDC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08" t="3940" r="22702"/>
          <a:stretch/>
        </p:blipFill>
        <p:spPr>
          <a:xfrm>
            <a:off x="9487710" y="1720575"/>
            <a:ext cx="2330605" cy="2854557"/>
          </a:xfrm>
          <a:prstGeom prst="rect">
            <a:avLst/>
          </a:prstGeom>
        </p:spPr>
      </p:pic>
      <p:sp>
        <p:nvSpPr>
          <p:cNvPr id="80" name="文本框 79">
            <a:extLst>
              <a:ext uri="{FF2B5EF4-FFF2-40B4-BE49-F238E27FC236}">
                <a16:creationId xmlns:a16="http://schemas.microsoft.com/office/drawing/2014/main" id="{B91C9584-59DB-CC18-7449-C10395FDE1C2}"/>
              </a:ext>
            </a:extLst>
          </p:cNvPr>
          <p:cNvSpPr txBox="1"/>
          <p:nvPr/>
        </p:nvSpPr>
        <p:spPr>
          <a:xfrm>
            <a:off x="577887" y="4921333"/>
            <a:ext cx="112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  <a:ea typeface="思源黑体 CN Bold"/>
              </a:rPr>
              <a:t>爬取工具</a:t>
            </a:r>
          </a:p>
        </p:txBody>
      </p:sp>
      <p:sp>
        <p:nvSpPr>
          <p:cNvPr id="81" name="文本框 46">
            <a:extLst>
              <a:ext uri="{FF2B5EF4-FFF2-40B4-BE49-F238E27FC236}">
                <a16:creationId xmlns:a16="http://schemas.microsoft.com/office/drawing/2014/main" id="{5000F184-0A05-C76E-CF58-780BF921E56A}"/>
              </a:ext>
            </a:extLst>
          </p:cNvPr>
          <p:cNvSpPr txBox="1"/>
          <p:nvPr/>
        </p:nvSpPr>
        <p:spPr>
          <a:xfrm>
            <a:off x="577886" y="5510077"/>
            <a:ext cx="9636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本次网络爬虫作业基于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selenium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和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python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，使用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chrome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浏览器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及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chromedriver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浏览器驱动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6029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14D62E0-8840-119C-18F1-AD6630F0199C}"/>
              </a:ext>
            </a:extLst>
          </p:cNvPr>
          <p:cNvSpPr txBox="1"/>
          <p:nvPr/>
        </p:nvSpPr>
        <p:spPr>
          <a:xfrm>
            <a:off x="4959302" y="219655"/>
            <a:ext cx="2566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2800" dirty="0">
                <a:solidFill>
                  <a:srgbClr val="FFFFFF"/>
                </a:solidFill>
                <a:ea typeface="思源黑体 CN Bold"/>
              </a:rPr>
              <a:t>数据爬取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1B51B2B-435D-06DE-68A7-DF76435937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98" t="10903" r="39704" b="8634"/>
          <a:stretch/>
        </p:blipFill>
        <p:spPr>
          <a:xfrm>
            <a:off x="577888" y="2610762"/>
            <a:ext cx="2782830" cy="39989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D0641B4-881F-C343-3622-3895916170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19" t="10903" r="40581" b="8634"/>
          <a:stretch/>
        </p:blipFill>
        <p:spPr>
          <a:xfrm>
            <a:off x="3625392" y="2610762"/>
            <a:ext cx="2730137" cy="39989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24F9DD0-0F2C-A295-661F-1828AE30A240}"/>
              </a:ext>
            </a:extLst>
          </p:cNvPr>
          <p:cNvSpPr txBox="1"/>
          <p:nvPr/>
        </p:nvSpPr>
        <p:spPr>
          <a:xfrm>
            <a:off x="577887" y="1520724"/>
            <a:ext cx="112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  <a:ea typeface="思源黑体 CN Bold"/>
              </a:rPr>
              <a:t>爬取结果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60BFE68-002F-6692-FA2F-5E73434FCB68}"/>
              </a:ext>
            </a:extLst>
          </p:cNvPr>
          <p:cNvSpPr txBox="1"/>
          <p:nvPr/>
        </p:nvSpPr>
        <p:spPr>
          <a:xfrm>
            <a:off x="7408426" y="2104884"/>
            <a:ext cx="39674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小红书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#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上海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CityWalk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下的笔记（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txt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）</a:t>
            </a:r>
            <a:endParaRPr lang="en-US" altLang="zh-CN" sz="1600" b="1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570AE88-99F9-4976-4356-7EDC6CE61EA2}"/>
              </a:ext>
            </a:extLst>
          </p:cNvPr>
          <p:cNvSpPr txBox="1"/>
          <p:nvPr/>
        </p:nvSpPr>
        <p:spPr>
          <a:xfrm>
            <a:off x="577887" y="2104884"/>
            <a:ext cx="5518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百度地图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API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的地点检索（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json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）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——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道路信息</a:t>
            </a:r>
            <a:r>
              <a:rPr lang="en-US" altLang="zh-CN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+</a:t>
            </a:r>
            <a:r>
              <a:rPr lang="zh-CN" altLang="en-US" sz="16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景点信息</a:t>
            </a:r>
            <a:endParaRPr lang="en-US" altLang="zh-CN" sz="1600" b="1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7259B06-914F-BE16-489D-0E6ED8362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27" t="10241" b="5366"/>
          <a:stretch/>
        </p:blipFill>
        <p:spPr>
          <a:xfrm>
            <a:off x="7408426" y="2610762"/>
            <a:ext cx="3967492" cy="399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180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14D62E0-8840-119C-18F1-AD6630F0199C}"/>
              </a:ext>
            </a:extLst>
          </p:cNvPr>
          <p:cNvSpPr txBox="1"/>
          <p:nvPr/>
        </p:nvSpPr>
        <p:spPr>
          <a:xfrm>
            <a:off x="4959302" y="219655"/>
            <a:ext cx="2566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2800" dirty="0">
                <a:solidFill>
                  <a:srgbClr val="FFFFFF"/>
                </a:solidFill>
                <a:ea typeface="思源黑体 CN Bold"/>
              </a:rPr>
              <a:t>数据处理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D332995-277B-EC8B-7C05-CDC1FF6173D5}"/>
              </a:ext>
            </a:extLst>
          </p:cNvPr>
          <p:cNvSpPr txBox="1"/>
          <p:nvPr/>
        </p:nvSpPr>
        <p:spPr>
          <a:xfrm>
            <a:off x="577886" y="1520724"/>
            <a:ext cx="4381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百度</a:t>
            </a:r>
            <a:r>
              <a:rPr lang="en-US" altLang="zh-CN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POI</a:t>
            </a:r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</a:t>
            </a:r>
            <a:r>
              <a:rPr lang="en-US" altLang="zh-CN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json</a:t>
            </a:r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结果处理</a:t>
            </a:r>
            <a:endParaRPr lang="zh-CN" altLang="en-US" sz="1800" b="1" dirty="0">
              <a:solidFill>
                <a:schemeClr val="tx1"/>
              </a:solidFill>
              <a:ea typeface="思源黑体 CN Bold"/>
            </a:endParaRPr>
          </a:p>
        </p:txBody>
      </p:sp>
      <p:sp>
        <p:nvSpPr>
          <p:cNvPr id="12" name="文本框 46">
            <a:extLst>
              <a:ext uri="{FF2B5EF4-FFF2-40B4-BE49-F238E27FC236}">
                <a16:creationId xmlns:a16="http://schemas.microsoft.com/office/drawing/2014/main" id="{6C7CA3FC-AC12-AB0B-D8E4-CC94DA0D9AB3}"/>
              </a:ext>
            </a:extLst>
          </p:cNvPr>
          <p:cNvSpPr txBox="1"/>
          <p:nvPr/>
        </p:nvSpPr>
        <p:spPr>
          <a:xfrm>
            <a:off x="577887" y="2101411"/>
            <a:ext cx="49738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将不合格式规范的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json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转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csv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，去掉无用字段与重复项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26325069-4272-82C1-0826-CC2BAD3EE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23" y="2557928"/>
            <a:ext cx="2619240" cy="364692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1D80D7F-9929-EDAE-239E-78BBE26CB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322" y="2557928"/>
            <a:ext cx="3728998" cy="364692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7B284178-AEB4-B1A9-2F9F-17CB110FD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6802" y="2557927"/>
            <a:ext cx="4867904" cy="3646929"/>
          </a:xfrm>
          <a:prstGeom prst="rect">
            <a:avLst/>
          </a:prstGeom>
        </p:spPr>
      </p:pic>
      <p:sp>
        <p:nvSpPr>
          <p:cNvPr id="21" name="文本框 46">
            <a:extLst>
              <a:ext uri="{FF2B5EF4-FFF2-40B4-BE49-F238E27FC236}">
                <a16:creationId xmlns:a16="http://schemas.microsoft.com/office/drawing/2014/main" id="{1531E347-53D0-58C7-F3CE-384BCEBF1377}"/>
              </a:ext>
            </a:extLst>
          </p:cNvPr>
          <p:cNvSpPr txBox="1"/>
          <p:nvPr/>
        </p:nvSpPr>
        <p:spPr>
          <a:xfrm>
            <a:off x="7364524" y="2101411"/>
            <a:ext cx="3727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与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txt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文本关键词匹配，进行计数并排序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934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A5C3D98-E9A6-CA8E-174A-9809039DC0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75" r="9411"/>
          <a:stretch/>
        </p:blipFill>
        <p:spPr>
          <a:xfrm>
            <a:off x="577886" y="2591411"/>
            <a:ext cx="3226523" cy="418567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9157BC7-070D-9E9B-6AAB-BA9A21777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785" y="2591411"/>
            <a:ext cx="3226523" cy="418072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BAA03AA-7E0A-51E6-E471-1A85D4A7E107}"/>
              </a:ext>
            </a:extLst>
          </p:cNvPr>
          <p:cNvSpPr txBox="1"/>
          <p:nvPr/>
        </p:nvSpPr>
        <p:spPr>
          <a:xfrm>
            <a:off x="5440198" y="220247"/>
            <a:ext cx="2308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800" dirty="0">
                <a:solidFill>
                  <a:srgbClr val="FFFFFF"/>
                </a:solidFill>
                <a:ea typeface="思源黑体 CN Bold"/>
              </a:rPr>
              <a:t>数据可视化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CE0EED9-FB97-3127-698B-EE3F822F133B}"/>
              </a:ext>
            </a:extLst>
          </p:cNvPr>
          <p:cNvSpPr txBox="1"/>
          <p:nvPr/>
        </p:nvSpPr>
        <p:spPr>
          <a:xfrm>
            <a:off x="577886" y="1520724"/>
            <a:ext cx="2147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百度</a:t>
            </a:r>
            <a:r>
              <a:rPr lang="en-US" altLang="zh-CN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POI</a:t>
            </a:r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</a:t>
            </a:r>
            <a:r>
              <a:rPr lang="zh-CN" altLang="en-US" sz="1800" b="1" dirty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热点图</a:t>
            </a:r>
            <a:endParaRPr lang="zh-CN" altLang="en-US" sz="1800" b="1" dirty="0">
              <a:solidFill>
                <a:schemeClr val="tx1"/>
              </a:solidFill>
              <a:ea typeface="思源黑体 CN Bold"/>
            </a:endParaRPr>
          </a:p>
        </p:txBody>
      </p:sp>
      <p:sp>
        <p:nvSpPr>
          <p:cNvPr id="8" name="文本框 46">
            <a:extLst>
              <a:ext uri="{FF2B5EF4-FFF2-40B4-BE49-F238E27FC236}">
                <a16:creationId xmlns:a16="http://schemas.microsoft.com/office/drawing/2014/main" id="{89704019-C4BF-1D53-61C0-A7C265255E86}"/>
              </a:ext>
            </a:extLst>
          </p:cNvPr>
          <p:cNvSpPr txBox="1"/>
          <p:nvPr/>
        </p:nvSpPr>
        <p:spPr>
          <a:xfrm>
            <a:off x="577887" y="2110052"/>
            <a:ext cx="1167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上海范围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9" name="文本框 46">
            <a:extLst>
              <a:ext uri="{FF2B5EF4-FFF2-40B4-BE49-F238E27FC236}">
                <a16:creationId xmlns:a16="http://schemas.microsoft.com/office/drawing/2014/main" id="{2A080A2C-3AA0-5BBB-650A-096D0E864076}"/>
              </a:ext>
            </a:extLst>
          </p:cNvPr>
          <p:cNvSpPr txBox="1"/>
          <p:nvPr/>
        </p:nvSpPr>
        <p:spPr>
          <a:xfrm>
            <a:off x="3863785" y="2110052"/>
            <a:ext cx="26861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划分的主要城区范围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6" name="文本框 46">
            <a:extLst>
              <a:ext uri="{FF2B5EF4-FFF2-40B4-BE49-F238E27FC236}">
                <a16:creationId xmlns:a16="http://schemas.microsoft.com/office/drawing/2014/main" id="{33682104-652F-A35C-731E-92CFAED65F4E}"/>
              </a:ext>
            </a:extLst>
          </p:cNvPr>
          <p:cNvSpPr txBox="1"/>
          <p:nvPr/>
        </p:nvSpPr>
        <p:spPr>
          <a:xfrm>
            <a:off x="7149684" y="2110052"/>
            <a:ext cx="486468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可以看到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#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上海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CityWalk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tag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下，用户提及的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POI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热点主要集中在黄浦江畔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因此按梯度排序热度时，红色区域集中在黄浦江畔。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频率最高的道路是武康路和安福路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频率最高的地点是外滩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4C5A809-1D84-2D13-6A5A-80C115054D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56" r="3702"/>
          <a:stretch/>
        </p:blipFill>
        <p:spPr>
          <a:xfrm>
            <a:off x="10080608" y="4266492"/>
            <a:ext cx="1933760" cy="250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2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B621726-07D1-D1F2-B6B8-D2C38A4845AC}"/>
              </a:ext>
            </a:extLst>
          </p:cNvPr>
          <p:cNvSpPr txBox="1"/>
          <p:nvPr/>
        </p:nvSpPr>
        <p:spPr>
          <a:xfrm>
            <a:off x="5440198" y="220247"/>
            <a:ext cx="2308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800" dirty="0">
                <a:solidFill>
                  <a:srgbClr val="FFFFFF"/>
                </a:solidFill>
                <a:ea typeface="思源黑体 CN Bold"/>
              </a:rPr>
              <a:t>数据可视化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574F35F-B853-0AB3-01E9-E058F9401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85" y="3487428"/>
            <a:ext cx="3614700" cy="275405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473D7C6-64DD-4D73-3284-F3E7BA3F1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2585" y="3487427"/>
            <a:ext cx="3614700" cy="275405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4283B15-326B-4984-5C75-C19248E71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8647" y="3487426"/>
            <a:ext cx="3614700" cy="2754057"/>
          </a:xfrm>
          <a:prstGeom prst="rect">
            <a:avLst/>
          </a:prstGeom>
        </p:spPr>
      </p:pic>
      <p:sp>
        <p:nvSpPr>
          <p:cNvPr id="16" name="文本框 46">
            <a:extLst>
              <a:ext uri="{FF2B5EF4-FFF2-40B4-BE49-F238E27FC236}">
                <a16:creationId xmlns:a16="http://schemas.microsoft.com/office/drawing/2014/main" id="{1B4B1D1A-2D0F-1EBF-DF70-EBF8EC5AA207}"/>
              </a:ext>
            </a:extLst>
          </p:cNvPr>
          <p:cNvSpPr txBox="1"/>
          <p:nvPr/>
        </p:nvSpPr>
        <p:spPr>
          <a:xfrm>
            <a:off x="577885" y="2102632"/>
            <a:ext cx="6369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在爬取的原始数据中，闵行区的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POI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最多，黄浦区的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POI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最少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而在和用户笔记匹配后，黄浦区和徐汇区的热点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POI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数遥遥领先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04D64F4-E65C-0F2A-D758-2BB5A509EA72}"/>
              </a:ext>
            </a:extLst>
          </p:cNvPr>
          <p:cNvSpPr txBox="1"/>
          <p:nvPr/>
        </p:nvSpPr>
        <p:spPr>
          <a:xfrm>
            <a:off x="577886" y="1520724"/>
            <a:ext cx="2147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百度</a:t>
            </a:r>
            <a:r>
              <a:rPr lang="en-US" altLang="zh-CN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POI</a:t>
            </a:r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</a:t>
            </a:r>
            <a:r>
              <a:rPr lang="zh-CN" altLang="en-US" sz="1800" b="1" dirty="0"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热点图</a:t>
            </a:r>
            <a:endParaRPr lang="zh-CN" altLang="en-US" sz="1800" b="1" dirty="0">
              <a:solidFill>
                <a:schemeClr val="tx1"/>
              </a:solidFill>
              <a:ea typeface="思源黑体 CN Bold"/>
            </a:endParaRPr>
          </a:p>
        </p:txBody>
      </p:sp>
    </p:spTree>
    <p:extLst>
      <p:ext uri="{BB962C8B-B14F-4D97-AF65-F5344CB8AC3E}">
        <p14:creationId xmlns:p14="http://schemas.microsoft.com/office/powerpoint/2010/main" val="2896556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69770B1-E652-A16B-C1B0-015C663B13A9}"/>
              </a:ext>
            </a:extLst>
          </p:cNvPr>
          <p:cNvSpPr txBox="1"/>
          <p:nvPr/>
        </p:nvSpPr>
        <p:spPr>
          <a:xfrm>
            <a:off x="4959302" y="219655"/>
            <a:ext cx="2566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2800" dirty="0">
                <a:solidFill>
                  <a:srgbClr val="FFFFFF"/>
                </a:solidFill>
                <a:ea typeface="思源黑体 CN Bold"/>
              </a:rPr>
              <a:t>难点分析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FBEAF98-57DC-98E6-4EF3-DEECD08B42F2}"/>
              </a:ext>
            </a:extLst>
          </p:cNvPr>
          <p:cNvSpPr txBox="1"/>
          <p:nvPr/>
        </p:nvSpPr>
        <p:spPr>
          <a:xfrm>
            <a:off x="577886" y="1520724"/>
            <a:ext cx="4381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百度</a:t>
            </a:r>
            <a:r>
              <a:rPr lang="en-US" altLang="zh-CN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API</a:t>
            </a:r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的个人配额限制</a:t>
            </a:r>
            <a:endParaRPr lang="zh-CN" altLang="en-US" sz="1800" b="1" dirty="0">
              <a:solidFill>
                <a:schemeClr val="tx1"/>
              </a:solidFill>
              <a:ea typeface="思源黑体 CN Bold"/>
            </a:endParaRPr>
          </a:p>
        </p:txBody>
      </p:sp>
      <p:sp>
        <p:nvSpPr>
          <p:cNvPr id="5" name="文本框 46">
            <a:extLst>
              <a:ext uri="{FF2B5EF4-FFF2-40B4-BE49-F238E27FC236}">
                <a16:creationId xmlns:a16="http://schemas.microsoft.com/office/drawing/2014/main" id="{F57BF051-EA4B-43EE-F33C-A85048DA696B}"/>
              </a:ext>
            </a:extLst>
          </p:cNvPr>
          <p:cNvSpPr txBox="1"/>
          <p:nvPr/>
        </p:nvSpPr>
        <p:spPr>
          <a:xfrm>
            <a:off x="577886" y="2101411"/>
            <a:ext cx="100802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在调用百度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API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进行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request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获取百度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POI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地点检索时，个人用户的</a:t>
            </a:r>
            <a:r>
              <a:rPr lang="en-US" altLang="zh-CN" sz="1600" dirty="0" err="1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ak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配额仅有每日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0.01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万条，远小于数据量。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考虑在淘宝租借企业认证</a:t>
            </a:r>
            <a:r>
              <a:rPr lang="en-US" altLang="zh-CN" sz="1600" dirty="0" err="1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ak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，最终完成数据爬取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07BF283-3903-C3ED-104D-00441A19D087}"/>
              </a:ext>
            </a:extLst>
          </p:cNvPr>
          <p:cNvSpPr txBox="1"/>
          <p:nvPr/>
        </p:nvSpPr>
        <p:spPr>
          <a:xfrm>
            <a:off x="577885" y="3679372"/>
            <a:ext cx="4381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zh-CN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Selenium</a:t>
            </a:r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的版本更新带来许多操作变化</a:t>
            </a:r>
            <a:endParaRPr lang="zh-CN" altLang="en-US" sz="1800" b="1" dirty="0">
              <a:solidFill>
                <a:schemeClr val="tx1"/>
              </a:solidFill>
              <a:ea typeface="思源黑体 CN Bold"/>
            </a:endParaRPr>
          </a:p>
        </p:txBody>
      </p:sp>
      <p:sp>
        <p:nvSpPr>
          <p:cNvPr id="7" name="文本框 46">
            <a:extLst>
              <a:ext uri="{FF2B5EF4-FFF2-40B4-BE49-F238E27FC236}">
                <a16:creationId xmlns:a16="http://schemas.microsoft.com/office/drawing/2014/main" id="{9586DB64-AD01-6D4A-0949-10BC84CD7D45}"/>
              </a:ext>
            </a:extLst>
          </p:cNvPr>
          <p:cNvSpPr txBox="1"/>
          <p:nvPr/>
        </p:nvSpPr>
        <p:spPr>
          <a:xfrm>
            <a:off x="577886" y="4260058"/>
            <a:ext cx="1120243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因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Selenium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的版本更新，许多操作发生了变化，如程序结束浏览器会自动关闭（在初次使用时因无运行内容而导致闪退）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查找元素的方法发生变化，即由</a:t>
            </a:r>
            <a:r>
              <a:rPr lang="en-US" altLang="zh-CN" sz="1600" dirty="0" err="1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driver.find_element_by_class_name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()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变为</a:t>
            </a:r>
            <a:r>
              <a:rPr lang="en-US" altLang="zh-CN" sz="1600" dirty="0" err="1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driver.find_element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(</a:t>
            </a:r>
            <a:r>
              <a:rPr lang="en-US" altLang="zh-CN" sz="1600" dirty="0" err="1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By.CLASS_NAME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)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929E3C9-6742-818B-EB7F-2F721EE7D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25" y="4668777"/>
            <a:ext cx="4375375" cy="124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88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446C542-CE4C-CFBA-0A46-DB7E64F395F7}"/>
              </a:ext>
            </a:extLst>
          </p:cNvPr>
          <p:cNvSpPr txBox="1"/>
          <p:nvPr/>
        </p:nvSpPr>
        <p:spPr>
          <a:xfrm>
            <a:off x="4959302" y="219655"/>
            <a:ext cx="2566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zh-CN" altLang="en-US" sz="2800" dirty="0">
                <a:solidFill>
                  <a:srgbClr val="FFFFFF"/>
                </a:solidFill>
                <a:ea typeface="思源黑体 CN Bold"/>
              </a:rPr>
              <a:t>难点分析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A413F7-04AF-5398-898D-D45A99926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86" y="4576181"/>
            <a:ext cx="5747045" cy="203845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E9CA9A6-3EF5-228F-9D31-C392AD3B2AEA}"/>
              </a:ext>
            </a:extLst>
          </p:cNvPr>
          <p:cNvSpPr txBox="1"/>
          <p:nvPr/>
        </p:nvSpPr>
        <p:spPr>
          <a:xfrm>
            <a:off x="577886" y="3429000"/>
            <a:ext cx="4381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百度</a:t>
            </a:r>
            <a:r>
              <a:rPr lang="en-US" altLang="zh-CN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POI</a:t>
            </a:r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的坐标转换</a:t>
            </a:r>
            <a:endParaRPr lang="zh-CN" altLang="en-US" sz="1800" b="1" dirty="0">
              <a:solidFill>
                <a:schemeClr val="tx1"/>
              </a:solidFill>
              <a:ea typeface="思源黑体 CN Bold"/>
            </a:endParaRPr>
          </a:p>
        </p:txBody>
      </p:sp>
      <p:sp>
        <p:nvSpPr>
          <p:cNvPr id="6" name="文本框 46">
            <a:extLst>
              <a:ext uri="{FF2B5EF4-FFF2-40B4-BE49-F238E27FC236}">
                <a16:creationId xmlns:a16="http://schemas.microsoft.com/office/drawing/2014/main" id="{68BE3800-2C5E-235D-C645-F84679EA9A91}"/>
              </a:ext>
            </a:extLst>
          </p:cNvPr>
          <p:cNvSpPr txBox="1"/>
          <p:nvPr/>
        </p:nvSpPr>
        <p:spPr>
          <a:xfrm>
            <a:off x="577886" y="4009687"/>
            <a:ext cx="10080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成图时由于无法选择百度底图，而百度和高德、</a:t>
            </a:r>
            <a:r>
              <a:rPr lang="en-US" altLang="zh-CN" sz="1600" dirty="0" err="1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openstreetmap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的坐标系不同，需要进行坐标转换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E74ECEA-0E01-D74E-93DD-0C021BF13EF1}"/>
              </a:ext>
            </a:extLst>
          </p:cNvPr>
          <p:cNvSpPr txBox="1"/>
          <p:nvPr/>
        </p:nvSpPr>
        <p:spPr>
          <a:xfrm>
            <a:off x="577886" y="1520724"/>
            <a:ext cx="4381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1800" b="1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爬虫时出现元素遮挡</a:t>
            </a:r>
            <a:endParaRPr lang="zh-CN" altLang="en-US" sz="1800" b="1" dirty="0">
              <a:solidFill>
                <a:schemeClr val="tx1"/>
              </a:solidFill>
              <a:ea typeface="思源黑体 CN Bold"/>
            </a:endParaRPr>
          </a:p>
        </p:txBody>
      </p:sp>
      <p:sp>
        <p:nvSpPr>
          <p:cNvPr id="7" name="文本框 46">
            <a:extLst>
              <a:ext uri="{FF2B5EF4-FFF2-40B4-BE49-F238E27FC236}">
                <a16:creationId xmlns:a16="http://schemas.microsoft.com/office/drawing/2014/main" id="{6A473CDF-9DF0-ADF1-7E0D-20342D2A2164}"/>
              </a:ext>
            </a:extLst>
          </p:cNvPr>
          <p:cNvSpPr txBox="1"/>
          <p:nvPr/>
        </p:nvSpPr>
        <p:spPr>
          <a:xfrm>
            <a:off x="577886" y="2101411"/>
            <a:ext cx="100802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在爬虫时候出现元素遮挡，导致点击方法失效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采用加载页面时直接删除该元素的方法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972817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</TotalTime>
  <Words>461</Words>
  <Application>Microsoft Office PowerPoint</Application>
  <PresentationFormat>宽屏</PresentationFormat>
  <Paragraphs>70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等线 Light</vt:lpstr>
      <vt:lpstr>思源黑体 CN Regular</vt:lpstr>
      <vt:lpstr>字魂58号-创中黑</vt:lpstr>
      <vt:lpstr>Arial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在豪 温</dc:creator>
  <cp:lastModifiedBy>在豪 温</cp:lastModifiedBy>
  <cp:revision>7</cp:revision>
  <dcterms:created xsi:type="dcterms:W3CDTF">2023-11-13T23:59:40Z</dcterms:created>
  <dcterms:modified xsi:type="dcterms:W3CDTF">2023-11-15T01:49:21Z</dcterms:modified>
</cp:coreProperties>
</file>

<file path=docProps/thumbnail.jpeg>
</file>